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6" r:id="rId3"/>
    <p:sldId id="270" r:id="rId4"/>
    <p:sldId id="272" r:id="rId5"/>
    <p:sldId id="271" r:id="rId6"/>
    <p:sldId id="258" r:id="rId7"/>
    <p:sldId id="259" r:id="rId8"/>
    <p:sldId id="260" r:id="rId9"/>
    <p:sldId id="261" r:id="rId10"/>
    <p:sldId id="262" r:id="rId11"/>
    <p:sldId id="263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E7E01BB-2CBB-4360-B171-8D80889F4BC6}">
          <p14:sldIdLst>
            <p14:sldId id="269"/>
            <p14:sldId id="256"/>
            <p14:sldId id="270"/>
            <p14:sldId id="272"/>
            <p14:sldId id="271"/>
            <p14:sldId id="258"/>
            <p14:sldId id="259"/>
            <p14:sldId id="260"/>
            <p14:sldId id="261"/>
            <p14:sldId id="262"/>
            <p14:sldId id="263"/>
            <p14:sldId id="265"/>
          </p14:sldIdLst>
        </p14:section>
        <p14:section name="Раздел без заголовка" id="{E6F664CE-D1B4-48C0-8BE9-6676AD2A5F21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310" autoAdjust="0"/>
    <p:restoredTop sz="94660"/>
  </p:normalViewPr>
  <p:slideViewPr>
    <p:cSldViewPr>
      <p:cViewPr varScale="1">
        <p:scale>
          <a:sx n="65" d="100"/>
          <a:sy n="65" d="100"/>
        </p:scale>
        <p:origin x="-12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EF9BE-2A13-4C0E-9183-D5CC67E4EFFA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74C54-6536-46C8-B8A9-55BBFA5173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101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74C54-6536-46C8-B8A9-55BBFA5173D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55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43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04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66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27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26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18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96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69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521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94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94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C7764-41C0-4460-8765-173BC3DF2E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AF4F9-D2FC-40DE-B6B5-5DFFC0217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28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Республиканский конкурс образовательных организаций,  развивающих ученическое самоуправление.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73364"/>
            <a:ext cx="4248472" cy="2970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1772816"/>
            <a:ext cx="788436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общественное учреждение  «Аксубаевский лицей»</a:t>
            </a:r>
          </a:p>
          <a:p>
            <a:pPr algn="ctr"/>
            <a:endParaRPr lang="ru-RU" sz="2800" b="1" i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«Детская Школьная Дума»</a:t>
            </a:r>
            <a:endParaRPr lang="ru-RU" sz="4000" b="1" i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058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6901"/>
            <a:ext cx="9361039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4. Комитет по защите прав подростка  - регулирует школьное дежурство, участвует в совете детской профилактики.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4098" name="Picture 2" descr="C:\Users\Nastya\Pictures\2015-2016\25 лет СНТ\100_8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50854"/>
            <a:ext cx="4624830" cy="3468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Nastya\Desktop\сомоуправление\9rUWOz40az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73951"/>
            <a:ext cx="3657683" cy="2422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" y="0"/>
            <a:ext cx="9142286" cy="688185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5. Комитет по работе со школьными советами самоуправления – работа с детской организацией «МИРАС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122" name="Picture 2" descr="C:\Users\Nastya\Pictures\2015-2016\25 лет СНТ\100_87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50" y="2708920"/>
            <a:ext cx="4784622" cy="3588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132856"/>
            <a:ext cx="2910069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8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548" y="26467"/>
            <a:ext cx="9280243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Лидеры Детской Школьной Думы МБОУ </a:t>
            </a:r>
            <a:r>
              <a:rPr lang="tt-RU" b="1" i="1" dirty="0" smtClean="0">
                <a:solidFill>
                  <a:srgbClr val="7030A0"/>
                </a:solidFill>
              </a:rPr>
              <a:t>“ Аксубаевский лицей”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469856"/>
            <a:ext cx="3707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Шайхутдинова Лиана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ученица 9 класса,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Спикер Деткой Районной Думы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976" y="5535982"/>
            <a:ext cx="4501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Хаматнурова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Эльвира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ученица 8 класса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Спикер Деткой Школьной Думы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57123" y="2120387"/>
            <a:ext cx="4098714" cy="2732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6484" y="2202899"/>
            <a:ext cx="3887416" cy="2591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042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1" y="-31630"/>
            <a:ext cx="9324528" cy="6993397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-31630"/>
            <a:ext cx="9301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1" dirty="0" smtClean="0">
                <a:solidFill>
                  <a:srgbClr val="7030A0"/>
                </a:solidFill>
              </a:rPr>
              <a:t>Республиканский конкурс образовательных организаций,  развивающих ученическое самоуправление.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599" y="1033633"/>
            <a:ext cx="932452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100" b="1" i="1" dirty="0">
                <a:solidFill>
                  <a:srgbClr val="FF0000"/>
                </a:solidFill>
              </a:rPr>
              <a:t>Цель: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Создание условий для самореализации и совместной деятельности детей, развитие творческого потенциала,  лидерских и организаторских способностей, взаимопонимания, активной гражданской позиции и общей культуры школьников.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700" b="1" i="1" dirty="0">
                <a:solidFill>
                  <a:srgbClr val="FF0000"/>
                </a:solidFill>
              </a:rPr>
              <a:t>Задачи: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i="1" dirty="0"/>
              <a:t>предоставление условий для самовыражения и развития творческого потенциала каждого  </a:t>
            </a:r>
            <a:br>
              <a:rPr lang="ru-RU" i="1" dirty="0"/>
            </a:br>
            <a:r>
              <a:rPr lang="ru-RU" i="1" dirty="0"/>
              <a:t>  воспитанника, повышение  его общественного и личного статуса; </a:t>
            </a:r>
            <a:br>
              <a:rPr lang="ru-RU" i="1" dirty="0"/>
            </a:br>
            <a:r>
              <a:rPr lang="ru-RU" i="1" dirty="0"/>
              <a:t> формирование культуры межличностных отношений и совместной деятельности;</a:t>
            </a:r>
            <a:br>
              <a:rPr lang="ru-RU" i="1" dirty="0"/>
            </a:br>
            <a:r>
              <a:rPr lang="ru-RU" i="1" dirty="0"/>
              <a:t> формирование умения вести здоровый образ жизни;</a:t>
            </a:r>
            <a:br>
              <a:rPr lang="ru-RU" i="1" dirty="0"/>
            </a:br>
            <a:r>
              <a:rPr lang="ru-RU" i="1" dirty="0"/>
              <a:t> приобщение к основным духовным ценностям своего Отечества.</a:t>
            </a:r>
            <a:br>
              <a:rPr lang="ru-RU" i="1" dirty="0"/>
            </a:b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8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Эмблема Детской школьной думы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01" y="1935487"/>
            <a:ext cx="3740792" cy="4293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-31630"/>
            <a:ext cx="9301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1" dirty="0" smtClean="0">
                <a:solidFill>
                  <a:srgbClr val="7030A0"/>
                </a:solidFill>
              </a:rPr>
              <a:t>Республиканский конкурс образовательных организаций,  развивающих ученическое самоуправление.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40181" y="2996952"/>
            <a:ext cx="4716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Девиз</a:t>
            </a: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 вместе шагаем рядом»</a:t>
            </a:r>
            <a:endParaRPr lang="ru-RU" sz="3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490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95" y="-1"/>
            <a:ext cx="9324528" cy="6858001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363" y="120999"/>
            <a:ext cx="6842021" cy="6548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8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95" y="-1"/>
            <a:ext cx="9324528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7269" y="-11840"/>
            <a:ext cx="88967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Актив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Детской школьной Думы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24707"/>
            <a:ext cx="6480720" cy="4945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931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95" y="-1"/>
            <a:ext cx="9324528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087" y="292494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i="1" dirty="0" smtClean="0">
                <a:solidFill>
                  <a:srgbClr val="7030A0"/>
                </a:solidFill>
              </a:rPr>
              <a:t>Детская Школьная  Дума включает в себя следующие комитеты:</a:t>
            </a:r>
            <a:br>
              <a:rPr lang="ru-RU" sz="3100" b="1" i="1" dirty="0" smtClean="0">
                <a:solidFill>
                  <a:srgbClr val="7030A0"/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•	Комитет социальной защиты</a:t>
            </a:r>
            <a:br>
              <a:rPr lang="ru-RU" sz="3100" dirty="0" smtClean="0"/>
            </a:br>
            <a:r>
              <a:rPr lang="ru-RU" sz="3100" dirty="0" smtClean="0"/>
              <a:t>•	Комитет по защите прав подростка</a:t>
            </a:r>
            <a:br>
              <a:rPr lang="ru-RU" sz="3100" dirty="0" smtClean="0"/>
            </a:br>
            <a:r>
              <a:rPr lang="ru-RU" sz="3100" dirty="0" smtClean="0"/>
              <a:t>•	Комитет по информации</a:t>
            </a:r>
            <a:br>
              <a:rPr lang="ru-RU" sz="3100" dirty="0" smtClean="0"/>
            </a:br>
            <a:r>
              <a:rPr lang="ru-RU" sz="3100" dirty="0" smtClean="0"/>
              <a:t>•	Комитет спорта и здоровья</a:t>
            </a:r>
            <a:br>
              <a:rPr lang="ru-RU" sz="3100" dirty="0" smtClean="0"/>
            </a:br>
            <a:r>
              <a:rPr lang="ru-RU" sz="3100" dirty="0" smtClean="0"/>
              <a:t>•	Комитет культуры</a:t>
            </a:r>
            <a:br>
              <a:rPr lang="ru-RU" sz="3100" dirty="0" smtClean="0"/>
            </a:br>
            <a:r>
              <a:rPr lang="ru-RU" sz="3100" dirty="0" smtClean="0"/>
              <a:t>•	Комитет образования</a:t>
            </a:r>
            <a:br>
              <a:rPr lang="ru-RU" sz="3100" dirty="0" smtClean="0"/>
            </a:br>
            <a:r>
              <a:rPr lang="ru-RU" sz="3100" dirty="0" smtClean="0"/>
              <a:t>•	Комитет по работе со школьными советами самоуправления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71400"/>
            <a:ext cx="930275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914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"/>
            <a:ext cx="9144000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924" y="1124744"/>
            <a:ext cx="9028683" cy="136815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Функции комитетов и отделов:</a:t>
            </a:r>
            <a:br>
              <a:rPr lang="ru-RU" sz="3200" b="1" i="1" dirty="0" smtClean="0">
                <a:solidFill>
                  <a:srgbClr val="7030A0"/>
                </a:solidFill>
              </a:rPr>
            </a:br>
            <a:r>
              <a:rPr lang="ru-RU" sz="2400" dirty="0" smtClean="0"/>
              <a:t>1. Комитет по здоровью  и спорту - участвует в городских акциях, организует школьные соревнования, акция милосердия.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6" name="Picture 2" descr="C:\Users\Nastya\Pictures\2015-2016\отскрытие спортивной площадки\DSC_09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93" y="2336858"/>
            <a:ext cx="3096344" cy="2064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astya\Pictures\2015-2016\отскрытие спортивной площадки\DSC_09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18" y="3368972"/>
            <a:ext cx="3348372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astya\Pictures\2015-2016\Фото лагерь\100KZ740\100_14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4410837"/>
            <a:ext cx="3096344" cy="2322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1" y="-171400"/>
            <a:ext cx="930275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984" y="2336859"/>
            <a:ext cx="2403129" cy="1884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Nastya\Pictures\2014-2015 фото\СПОРТ\DSC0201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" t="27089" r="10339" b="6378"/>
          <a:stretch/>
        </p:blipFill>
        <p:spPr bwMode="auto">
          <a:xfrm>
            <a:off x="6427809" y="4941168"/>
            <a:ext cx="2727480" cy="1624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38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" y="0"/>
            <a:ext cx="9160462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30275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2. Комитет  культуры - организует досуг ребят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122" name="Picture 2" descr="C:\Users\Nastya\Pictures\2015-2016\день учителя\DSC_0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619929" cy="2413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Nastya\Pictures\2015-2016\культурный дневник первоклассника\DSC_02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40" y="4112950"/>
            <a:ext cx="3645317" cy="2430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32" y="1702670"/>
            <a:ext cx="3253620" cy="2440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210904"/>
            <a:ext cx="4316181" cy="2429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1" y="-171400"/>
            <a:ext cx="930275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30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" y="-48643"/>
            <a:ext cx="9144000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3. Комитет по информации - возглавляет выпуск школьной газеты, оформляет поздравления, сигнальный лист. </a:t>
            </a:r>
            <a:endParaRPr lang="ru-RU" sz="3600" dirty="0"/>
          </a:p>
        </p:txBody>
      </p:sp>
      <p:pic>
        <p:nvPicPr>
          <p:cNvPr id="3074" name="Picture 2" descr="C:\Users\Nastya\Pictures\2015-2016\праздник трезвости\DSC_13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204865"/>
            <a:ext cx="2952327" cy="1968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astya\Pictures\2014-2015 фото\лагерь активистов\101_0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248" y="2192288"/>
            <a:ext cx="3168352" cy="23761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Nastya\Pictures\2014-2015 фото\Фото СПИД 2014\DSC018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85" y="4173541"/>
            <a:ext cx="3227851" cy="2420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31" t="6355" r="7716" b="-1898"/>
          <a:stretch/>
        </p:blipFill>
        <p:spPr bwMode="auto">
          <a:xfrm>
            <a:off x="6884604" y="2409345"/>
            <a:ext cx="2256845" cy="3528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25" t="5210" r="9858" b="10156"/>
          <a:stretch/>
        </p:blipFill>
        <p:spPr>
          <a:xfrm>
            <a:off x="3851920" y="4568429"/>
            <a:ext cx="2520280" cy="2172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427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153</Words>
  <Application>Microsoft Office PowerPoint</Application>
  <PresentationFormat>Экран (4:3)</PresentationFormat>
  <Paragraphs>26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Республиканский конкурс образовательных организаций,  развивающих ученическое самоуправление.</vt:lpstr>
      <vt:lpstr>Презентация PowerPoint</vt:lpstr>
      <vt:lpstr>Эмблема Детской школьной думы</vt:lpstr>
      <vt:lpstr>Презентация PowerPoint</vt:lpstr>
      <vt:lpstr>Презентация PowerPoint</vt:lpstr>
      <vt:lpstr> Детская Школьная  Дума включает в себя следующие комитеты:  • Комитет социальной защиты • Комитет по защите прав подростка • Комитет по информации • Комитет спорта и здоровья • Комитет культуры • Комитет образования • Комитет по работе со школьными советами самоуправления </vt:lpstr>
      <vt:lpstr>Функции комитетов и отделов: 1. Комитет по здоровью  и спорту - участвует в городских акциях, организует школьные соревнования, акция милосердия.  </vt:lpstr>
      <vt:lpstr>2. Комитет  культуры - организует досуг ребят. </vt:lpstr>
      <vt:lpstr>3. Комитет по информации - возглавляет выпуск школьной газеты, оформляет поздравления, сигнальный лист. </vt:lpstr>
      <vt:lpstr>4. Комитет по защите прав подростка  - регулирует школьное дежурство, участвует в совете детской профилактики. </vt:lpstr>
      <vt:lpstr>5. Комитет по работе со школьными советами самоуправления – работа с детской организацией «МИРАС»</vt:lpstr>
      <vt:lpstr>Лидеры Детской Школьной Думы МБОУ “ Аксубаевский лицей”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Nastya</dc:creator>
  <cp:lastModifiedBy>Nastya</cp:lastModifiedBy>
  <cp:revision>17</cp:revision>
  <dcterms:created xsi:type="dcterms:W3CDTF">2015-11-16T08:36:51Z</dcterms:created>
  <dcterms:modified xsi:type="dcterms:W3CDTF">2015-11-23T09:12:49Z</dcterms:modified>
</cp:coreProperties>
</file>